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F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5BDC51-E176-4392-8D76-4C3756818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853BA82-2B36-4494-50A1-17150042B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6E4DFE-D902-53A4-432F-891F4C234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DB56E3-D3EE-BBD4-ECD3-75AD28A7B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F90D291-75B7-326B-B6C2-777D580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3227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A5DD6E-1E13-6FE5-98DE-37C5B286E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29B7A21-FAC6-5523-9603-CF14269189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6FF167-C5C4-6127-EA2F-B21CC58EE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408FC5-2AEE-4B55-2391-507ABDE79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D4DBC6-9845-24DA-BFF2-4A76299E6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0417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D5EE14B-5C63-5793-97DE-5B62656EF6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3A6A6E2-F7E1-75B9-6FC5-F67AA7A64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6B006FB-9539-152E-B1BC-C06735B0F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8252242-1DD7-0B34-E8C6-3C14AA8CF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DD25E78-A052-9391-21CA-569F297ED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4034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A0B42D-477F-FE7A-EF53-2A8EEAAD7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775DEDE-32A6-13F9-C764-49E1B7DB3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9423CC-89F4-E9F5-168B-0E0C7BBF7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1AB608-C89D-A8C1-0739-D80096F73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B0A19B-942F-BC24-48A4-599D23D8C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0364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D0C6D1-F48E-10BD-7275-2732C6364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309ECF8-FC81-0532-EBCC-446F8E3DE3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5A055C-AA46-74DC-E1E2-49BDEB634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C48756C-C763-0AA0-C2E5-0D2D62871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04E62F-7A88-F140-4198-7A1B26EFF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27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658F19C-446E-9994-079A-140D00980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6158D70-82BD-41BD-DED4-705313D9E9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0678B9D-BEC2-F99E-B573-675DE80157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0530C0D-B73D-CE39-1D4D-2BD40ADAE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137B1AC-C4F9-184D-A88E-C346E0860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B095552-52B4-01CB-9E9B-D68579AD5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8236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92E1FB-C0E3-B853-D566-5C9FD8041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40F001-628B-2746-4CC5-A3F8F4A824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3ED9517-F2FE-8B97-704A-E2B3C88531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4D94F22-E613-FB6B-C1FC-791CE33665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E22B70E-613E-B8F0-8C48-BCE76D864A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74A5AC3-80E2-D779-5703-B377983F7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77854D3-0C14-4332-8FF3-AE581BF59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37284E3-9A66-CDF5-F959-F0246972C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037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800A1C-8A81-5CDB-0B22-0A36FC12E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3FE474A-2322-7CF9-A36C-23BA81B45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F376EC4-985D-595C-BFEE-7CB6B9E31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DE873FE-9EE9-02D2-ACF0-6EE0006D4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5756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13C11B0-BE5B-F861-24DC-895CBC855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CAA6123-20FC-A0B6-CEFB-54EA78CC0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A556BFB-F7ED-C3B8-846A-933E3F063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1260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E0CE1A-9E9F-ED0E-F0D0-6B9F7C79B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0223AEC-9965-CA9E-F045-E9268EA20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4B029E6-33DB-C39A-A43A-D1AB5C65F0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13E7AC1-0FAA-3DD8-B052-1280BB49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89FBC52-57BA-7BE6-B740-8B7E0372D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94EE045-EBEE-2409-ABE2-1E216634E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486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CCBAB2-3D3C-12C0-B7AC-92B557F61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9FE30AE-8E38-1B96-B60E-676B610D24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9113DF7-18F9-2C56-3295-D7BD97342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73FE143-81C1-9FAA-384D-14A2EABB2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3612782-EDEB-FAFC-1F0D-9836BBB49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1DDE9AC-D171-495F-E0F5-E8B20F826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7030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235A77A-18B8-2DBA-DB4A-2797C2CA6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DA0572-6751-003A-B0A0-DE9C5CCC37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5201C13-A99E-3C1C-962B-F0E86EE6AC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BAC62-5BA1-4A15-B272-0F0DB5886E7C}" type="datetimeFigureOut">
              <a:rPr lang="fr-FR" smtClean="0"/>
              <a:t>05/11/2025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47A922F-BEE5-B058-61BD-16B3E75640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A54CA4-9487-A339-AC2A-8983A55DCC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8C5F2-08B3-435D-B2DD-1BDBC3631F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012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1283589-A331-A636-2479-FAB9F5D883F2}"/>
              </a:ext>
            </a:extLst>
          </p:cNvPr>
          <p:cNvSpPr/>
          <p:nvPr/>
        </p:nvSpPr>
        <p:spPr>
          <a:xfrm>
            <a:off x="3610466" y="0"/>
            <a:ext cx="8581534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37B992E-8F22-7EB4-F0FB-85121AC850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256" y="942418"/>
            <a:ext cx="7459744" cy="497316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F4CA2EB-9C12-FA42-DA22-9669E1ECC9E4}"/>
              </a:ext>
            </a:extLst>
          </p:cNvPr>
          <p:cNvSpPr/>
          <p:nvPr/>
        </p:nvSpPr>
        <p:spPr>
          <a:xfrm>
            <a:off x="0" y="0"/>
            <a:ext cx="3610466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2718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B8971-E1A1-C846-FA39-282897B2B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BC82F39-0B63-A29C-4F04-63078165E6A2}"/>
              </a:ext>
            </a:extLst>
          </p:cNvPr>
          <p:cNvSpPr/>
          <p:nvPr/>
        </p:nvSpPr>
        <p:spPr>
          <a:xfrm>
            <a:off x="3610466" y="0"/>
            <a:ext cx="8581534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8BADA62-CA42-E1D4-2AD0-8787F2D13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256" y="942418"/>
            <a:ext cx="7459744" cy="497316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D196BB8-F231-67B3-AC63-0BDDD225B709}"/>
              </a:ext>
            </a:extLst>
          </p:cNvPr>
          <p:cNvSpPr/>
          <p:nvPr/>
        </p:nvSpPr>
        <p:spPr>
          <a:xfrm>
            <a:off x="0" y="0"/>
            <a:ext cx="3610466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9D2DDBF-DC6F-B237-D738-D97384C6841B}"/>
              </a:ext>
            </a:extLst>
          </p:cNvPr>
          <p:cNvSpPr txBox="1"/>
          <p:nvPr/>
        </p:nvSpPr>
        <p:spPr>
          <a:xfrm>
            <a:off x="160255" y="1084082"/>
            <a:ext cx="3289955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i="1" dirty="0"/>
              <a:t>P</a:t>
            </a:r>
            <a:r>
              <a:rPr lang="fr-FR" sz="2800" b="1" i="1" dirty="0"/>
              <a:t>ROJET de </a:t>
            </a:r>
            <a:r>
              <a:rPr lang="fr-FR" sz="3600" b="1" i="1" dirty="0"/>
              <a:t>C</a:t>
            </a:r>
            <a:r>
              <a:rPr lang="fr-FR" sz="2800" b="1" i="1" dirty="0"/>
              <a:t>AMP M</a:t>
            </a:r>
            <a:r>
              <a:rPr lang="fr-FR" sz="2400" b="1" i="1" dirty="0"/>
              <a:t>ISSION-</a:t>
            </a:r>
            <a:r>
              <a:rPr lang="fr-FR" sz="2800" b="1" i="1" dirty="0"/>
              <a:t>T</a:t>
            </a:r>
            <a:r>
              <a:rPr lang="fr-FR" sz="2400" b="1" i="1" dirty="0"/>
              <a:t>HAILANDE</a:t>
            </a:r>
            <a:r>
              <a:rPr lang="fr-FR" sz="2800" b="1" i="1" dirty="0"/>
              <a:t> </a:t>
            </a:r>
          </a:p>
          <a:p>
            <a:pPr algn="ctr"/>
            <a:endParaRPr lang="fr-FR" sz="1100" b="1" i="1" dirty="0"/>
          </a:p>
          <a:p>
            <a:pPr algn="ctr"/>
            <a:endParaRPr lang="fr-FR" sz="1100" b="1" i="1" dirty="0"/>
          </a:p>
          <a:p>
            <a:r>
              <a:rPr lang="fr-FR" sz="2300" b="1" i="1" dirty="0"/>
              <a:t>12 jours - Fin juillet 2026</a:t>
            </a:r>
          </a:p>
          <a:p>
            <a:endParaRPr lang="fr-FR" sz="1100" b="1" i="1" dirty="0"/>
          </a:p>
          <a:p>
            <a:r>
              <a:rPr lang="fr-FR" sz="2800" b="1" i="1" dirty="0"/>
              <a:t>Jeunes adultes</a:t>
            </a:r>
          </a:p>
          <a:p>
            <a:endParaRPr lang="fr-FR" sz="1400" b="1" i="1" dirty="0"/>
          </a:p>
          <a:p>
            <a:endParaRPr lang="fr-FR" sz="1400" b="1" i="1" dirty="0"/>
          </a:p>
          <a:p>
            <a:endParaRPr lang="fr-FR" sz="1400" b="1" i="1" dirty="0"/>
          </a:p>
          <a:p>
            <a:endParaRPr lang="fr-FR" sz="1400" b="1" i="1" dirty="0"/>
          </a:p>
          <a:p>
            <a:endParaRPr lang="fr-FR" sz="1400" b="1" i="1" dirty="0"/>
          </a:p>
          <a:p>
            <a:endParaRPr lang="fr-FR" sz="1400" b="1" i="1" dirty="0"/>
          </a:p>
          <a:p>
            <a:endParaRPr lang="fr-FR" sz="1400" b="1" i="1" dirty="0"/>
          </a:p>
          <a:p>
            <a:endParaRPr lang="fr-FR" sz="1400" b="1" i="1" dirty="0"/>
          </a:p>
          <a:p>
            <a:r>
              <a:rPr lang="fr-FR" b="1" i="1" dirty="0"/>
              <a:t>Organisé par </a:t>
            </a:r>
          </a:p>
          <a:p>
            <a:r>
              <a:rPr lang="fr-FR" b="1" i="1" dirty="0"/>
              <a:t>La Commission Missionnaire et le Comité Enfance et Jeunesse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36497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1D98C5-B755-B171-CA93-D6E0444CC6E9}"/>
              </a:ext>
            </a:extLst>
          </p:cNvPr>
          <p:cNvSpPr/>
          <p:nvPr/>
        </p:nvSpPr>
        <p:spPr>
          <a:xfrm>
            <a:off x="3610466" y="0"/>
            <a:ext cx="8581534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EF4C92-6BE6-BE5D-90F7-1FB631264AAC}"/>
              </a:ext>
            </a:extLst>
          </p:cNvPr>
          <p:cNvSpPr/>
          <p:nvPr/>
        </p:nvSpPr>
        <p:spPr>
          <a:xfrm>
            <a:off x="0" y="0"/>
            <a:ext cx="3610466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566F0C8-7B82-AF8A-786D-A6454C700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464" y="362400"/>
            <a:ext cx="5008830" cy="365341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3BCF924-255B-5656-E974-6494B0547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647" y="788167"/>
            <a:ext cx="3065172" cy="507427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8FE911C-77BB-DEDE-8DF8-FCB51CE80F20}"/>
              </a:ext>
            </a:extLst>
          </p:cNvPr>
          <p:cNvSpPr txBox="1"/>
          <p:nvPr/>
        </p:nvSpPr>
        <p:spPr>
          <a:xfrm>
            <a:off x="8929792" y="311627"/>
            <a:ext cx="3158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>
                <a:solidFill>
                  <a:schemeClr val="bg1"/>
                </a:solidFill>
              </a:rPr>
              <a:t>Objectifs</a:t>
            </a:r>
            <a:r>
              <a:rPr lang="fr-FR" dirty="0">
                <a:solidFill>
                  <a:schemeClr val="bg1"/>
                </a:solidFill>
              </a:rPr>
              <a:t>: </a:t>
            </a:r>
          </a:p>
          <a:p>
            <a:r>
              <a:rPr lang="fr-FR" dirty="0">
                <a:solidFill>
                  <a:schemeClr val="bg1"/>
                </a:solidFill>
              </a:rPr>
              <a:t>. Sensibilisation à la Mission</a:t>
            </a:r>
          </a:p>
          <a:p>
            <a:r>
              <a:rPr lang="fr-FR" dirty="0">
                <a:solidFill>
                  <a:schemeClr val="bg1"/>
                </a:solidFill>
              </a:rPr>
              <a:t>. Découvrir d’autres cultures</a:t>
            </a:r>
          </a:p>
          <a:p>
            <a:r>
              <a:rPr lang="fr-FR" dirty="0">
                <a:solidFill>
                  <a:schemeClr val="bg1"/>
                </a:solidFill>
              </a:rPr>
              <a:t>. Susciter des vocations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5D6366A-EFCA-D742-9976-09413CDC6E57}"/>
              </a:ext>
            </a:extLst>
          </p:cNvPr>
          <p:cNvSpPr txBox="1"/>
          <p:nvPr/>
        </p:nvSpPr>
        <p:spPr>
          <a:xfrm>
            <a:off x="8929792" y="2034713"/>
            <a:ext cx="31587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>
                <a:solidFill>
                  <a:schemeClr val="bg1"/>
                </a:solidFill>
              </a:rPr>
              <a:t>Avec Daniel et Alice </a:t>
            </a:r>
            <a:r>
              <a:rPr lang="fr-FR" b="1" u="sng" dirty="0" err="1">
                <a:solidFill>
                  <a:schemeClr val="bg1"/>
                </a:solidFill>
              </a:rPr>
              <a:t>Sely</a:t>
            </a:r>
            <a:endParaRPr lang="fr-FR" b="1" u="sng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. Visites d’Eglises</a:t>
            </a:r>
          </a:p>
          <a:p>
            <a:r>
              <a:rPr lang="fr-FR" dirty="0">
                <a:solidFill>
                  <a:schemeClr val="bg1"/>
                </a:solidFill>
              </a:rPr>
              <a:t>. Visites du centre de formation</a:t>
            </a:r>
          </a:p>
          <a:p>
            <a:r>
              <a:rPr lang="fr-FR" dirty="0">
                <a:solidFill>
                  <a:schemeClr val="bg1"/>
                </a:solidFill>
              </a:rPr>
              <a:t>. Rencontres des chrétiens dans les villages</a:t>
            </a:r>
          </a:p>
          <a:p>
            <a:r>
              <a:rPr lang="fr-FR" dirty="0">
                <a:solidFill>
                  <a:schemeClr val="bg1"/>
                </a:solidFill>
              </a:rPr>
              <a:t>. Découverte de la vie locale</a:t>
            </a:r>
          </a:p>
          <a:p>
            <a:r>
              <a:rPr lang="fr-FR" dirty="0">
                <a:solidFill>
                  <a:schemeClr val="bg1"/>
                </a:solidFill>
              </a:rPr>
              <a:t>. …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D44EC2-E79F-574E-9819-084864F3AACF}"/>
              </a:ext>
            </a:extLst>
          </p:cNvPr>
          <p:cNvSpPr txBox="1"/>
          <p:nvPr/>
        </p:nvSpPr>
        <p:spPr>
          <a:xfrm>
            <a:off x="272647" y="163251"/>
            <a:ext cx="2582944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Province de Nan</a:t>
            </a:r>
          </a:p>
        </p:txBody>
      </p:sp>
      <p:sp>
        <p:nvSpPr>
          <p:cNvPr id="11" name="Flèche : courbe vers la gauche 10">
            <a:extLst>
              <a:ext uri="{FF2B5EF4-FFF2-40B4-BE49-F238E27FC236}">
                <a16:creationId xmlns:a16="http://schemas.microsoft.com/office/drawing/2014/main" id="{36C56E24-FE41-FA6B-F5CF-24A481701BEC}"/>
              </a:ext>
            </a:extLst>
          </p:cNvPr>
          <p:cNvSpPr/>
          <p:nvPr/>
        </p:nvSpPr>
        <p:spPr>
          <a:xfrm rot="1665587">
            <a:off x="2108311" y="445932"/>
            <a:ext cx="571570" cy="1351482"/>
          </a:xfrm>
          <a:prstGeom prst="curvedLef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8C15B21-B4D7-B690-6FF3-17322B6584F9}"/>
              </a:ext>
            </a:extLst>
          </p:cNvPr>
          <p:cNvSpPr txBox="1"/>
          <p:nvPr/>
        </p:nvSpPr>
        <p:spPr>
          <a:xfrm>
            <a:off x="4142028" y="4588795"/>
            <a:ext cx="751841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i="1" u="sng" dirty="0">
                <a:solidFill>
                  <a:srgbClr val="FFC000"/>
                </a:solidFill>
              </a:rPr>
              <a:t>R</a:t>
            </a:r>
            <a:r>
              <a:rPr lang="fr-FR" sz="3600" b="1" i="1" u="sng" dirty="0">
                <a:solidFill>
                  <a:srgbClr val="FFC000"/>
                </a:solidFill>
              </a:rPr>
              <a:t>ESTEZ </a:t>
            </a:r>
            <a:r>
              <a:rPr lang="fr-FR" sz="4400" b="1" i="1" u="sng" dirty="0">
                <a:solidFill>
                  <a:srgbClr val="FFC000"/>
                </a:solidFill>
              </a:rPr>
              <a:t>A</a:t>
            </a:r>
            <a:r>
              <a:rPr lang="fr-FR" sz="3600" b="1" i="1" u="sng" dirty="0">
                <a:solidFill>
                  <a:srgbClr val="FFC000"/>
                </a:solidFill>
              </a:rPr>
              <a:t>TTENTIFS</a:t>
            </a:r>
          </a:p>
          <a:p>
            <a:pPr algn="ctr"/>
            <a:endParaRPr lang="fr-FR" sz="900" b="1" i="1" u="sng" dirty="0">
              <a:solidFill>
                <a:srgbClr val="FFC000"/>
              </a:solidFill>
            </a:endParaRPr>
          </a:p>
          <a:p>
            <a:pPr algn="ctr"/>
            <a:r>
              <a:rPr lang="fr-FR" sz="3600" b="1" i="1" u="sng" dirty="0">
                <a:solidFill>
                  <a:srgbClr val="FFC000"/>
                </a:solidFill>
              </a:rPr>
              <a:t>Bientôt plus d’infos !</a:t>
            </a:r>
            <a:endParaRPr lang="fr-FR" sz="3600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08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76</Words>
  <Application>Microsoft Office PowerPoint</Application>
  <PresentationFormat>Grand écran</PresentationFormat>
  <Paragraphs>30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Etienne LINKOWSKI</dc:creator>
  <cp:lastModifiedBy>Etienne LINKOWSKI</cp:lastModifiedBy>
  <cp:revision>5</cp:revision>
  <dcterms:created xsi:type="dcterms:W3CDTF">2025-11-05T20:49:53Z</dcterms:created>
  <dcterms:modified xsi:type="dcterms:W3CDTF">2025-11-05T21:00:29Z</dcterms:modified>
</cp:coreProperties>
</file>